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3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0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6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1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8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6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9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B5DDC-5BCB-4B10-9F97-0C75BAE98A1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3080-D4AB-47A6-9B65-9B717B746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ker.com/cliparts/u/M/u/B/f/X/open-blank-book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4" y="0"/>
            <a:ext cx="90684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2 Timothy 4:6-8 KJV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b="1" baseline="30000" dirty="0"/>
              <a:t>6 </a:t>
            </a:r>
            <a:r>
              <a:rPr lang="en-US" b="1" dirty="0"/>
              <a:t>For I am now ready to be offered, and the time of my departure is at hand. </a:t>
            </a:r>
            <a:br>
              <a:rPr lang="en-US" b="1" dirty="0"/>
            </a:br>
            <a:r>
              <a:rPr lang="en-US" b="1" baseline="30000" dirty="0"/>
              <a:t>7 </a:t>
            </a:r>
            <a:r>
              <a:rPr lang="en-US" b="1" dirty="0"/>
              <a:t>I have fought a good fight, I have finished </a:t>
            </a:r>
            <a:r>
              <a:rPr lang="en-US" b="1" i="1" dirty="0"/>
              <a:t>my</a:t>
            </a:r>
            <a:r>
              <a:rPr lang="en-US" b="1" dirty="0"/>
              <a:t> course, I have kept the faith: </a:t>
            </a:r>
            <a:br>
              <a:rPr lang="en-US" b="1" dirty="0"/>
            </a:br>
            <a:r>
              <a:rPr lang="en-US" b="1" baseline="30000" dirty="0"/>
              <a:t>8 </a:t>
            </a:r>
            <a:r>
              <a:rPr lang="en-US" b="1" dirty="0"/>
              <a:t>Henceforth there is laid up for me a crown of righteousness, which the Lord, the righteous judge, shall give me at that day: and not to me only, but unto all them also that love his appearing.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0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.instantshift.com/wp-content/uploads/2014/08/wordpress-gif-plugin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077200" cy="426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chemeClr val="bg1"/>
                </a:solidFill>
              </a:rPr>
              <a:t>TAKING TIME TO LIVE </a:t>
            </a:r>
            <a:br>
              <a:rPr lang="en-US" sz="6700" b="1" dirty="0">
                <a:solidFill>
                  <a:schemeClr val="bg1"/>
                </a:solidFill>
              </a:rPr>
            </a:br>
            <a:r>
              <a:rPr lang="en-US" sz="6700" b="1" dirty="0">
                <a:solidFill>
                  <a:schemeClr val="bg1"/>
                </a:solidFill>
              </a:rPr>
              <a:t>EVERY DAY FOR CHRIST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62086"/>
            <a:ext cx="6400800" cy="75726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2 Timothy 4:6-8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943600"/>
            <a:ext cx="277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www.RandyColeSimsSr.com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330310"/>
            <a:ext cx="696664" cy="9826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C94BBB-BE3F-48B6-A318-A40F7C85D7D6}"/>
              </a:ext>
            </a:extLst>
          </p:cNvPr>
          <p:cNvSpPr txBox="1"/>
          <p:nvPr/>
        </p:nvSpPr>
        <p:spPr>
          <a:xfrm>
            <a:off x="914400" y="3360265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Enjoy The Journey!</a:t>
            </a:r>
          </a:p>
        </p:txBody>
      </p:sp>
    </p:spTree>
    <p:extLst>
      <p:ext uri="{BB962C8B-B14F-4D97-AF65-F5344CB8AC3E}">
        <p14:creationId xmlns:p14="http://schemas.microsoft.com/office/powerpoint/2010/main" val="45455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text for our mutual consideration finds Paul imprisoned with a conclusive belief that his death is very near. Although his vantage point is from that of a person looking back over dedicated effort, he speaks to encourage Timothy (as well as today’s readers) that there is reward for a well ran race. A race that Paul has completed and one that he encourages others to complete faithfully that they too might receive the reward!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2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Ingredients </a:t>
            </a:r>
            <a:r>
              <a:rPr lang="en-US" dirty="0"/>
              <a:t>for living every day for Christ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311909"/>
            <a:ext cx="88392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A. Intentional living </a:t>
            </a:r>
            <a:r>
              <a:rPr lang="en-US" b="1" dirty="0"/>
              <a:t>2 Timothy 4:6-8 </a:t>
            </a:r>
            <a:r>
              <a:rPr lang="en-US" dirty="0"/>
              <a:t>(Ready, set, go)</a:t>
            </a:r>
          </a:p>
          <a:p>
            <a:pPr marL="0" lvl="0" indent="0">
              <a:buNone/>
            </a:pPr>
            <a:r>
              <a:rPr lang="en-US" dirty="0"/>
              <a:t>B. Live faithfully </a:t>
            </a:r>
            <a:r>
              <a:rPr lang="en-US" b="1" dirty="0"/>
              <a:t>Revelation 2:10 </a:t>
            </a:r>
            <a:r>
              <a:rPr lang="en-US" dirty="0"/>
              <a:t>(be faithful)</a:t>
            </a:r>
          </a:p>
          <a:p>
            <a:pPr marL="0" lvl="0" indent="0">
              <a:buNone/>
            </a:pPr>
            <a:r>
              <a:rPr lang="en-US" dirty="0"/>
              <a:t>C. Based on endurance </a:t>
            </a:r>
            <a:r>
              <a:rPr lang="en-US" b="1" dirty="0"/>
              <a:t>James 1:12 </a:t>
            </a:r>
            <a:r>
              <a:rPr lang="en-US" dirty="0"/>
              <a:t>(endurance)</a:t>
            </a:r>
          </a:p>
          <a:p>
            <a:pPr marL="0" lvl="0" indent="0">
              <a:buNone/>
            </a:pPr>
            <a:r>
              <a:rPr lang="en-US" dirty="0"/>
              <a:t>D. Steadfast, unmovable, given fully to the work </a:t>
            </a:r>
          </a:p>
          <a:p>
            <a:pPr marL="0" lvl="0" indent="0">
              <a:buNone/>
            </a:pPr>
            <a:r>
              <a:rPr lang="en-US" dirty="0"/>
              <a:t>    (committed) </a:t>
            </a:r>
            <a:r>
              <a:rPr lang="en-US" b="1" dirty="0"/>
              <a:t>1 Corinthians 15:58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E. God has priority! </a:t>
            </a:r>
            <a:r>
              <a:rPr lang="en-US" b="1" dirty="0"/>
              <a:t>Matthew 6:33</a:t>
            </a:r>
            <a:r>
              <a:rPr lang="en-US" dirty="0"/>
              <a:t>, </a:t>
            </a:r>
            <a:r>
              <a:rPr lang="en-US" b="1" dirty="0"/>
              <a:t>Colossians 1:18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s://s3.amazonaws.com/rocketstockassets/uploads/2015/12/Spee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434340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7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Why</a:t>
            </a:r>
            <a:r>
              <a:rPr lang="en-US" dirty="0"/>
              <a:t> should I live every day for Christ?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10600" cy="4953000"/>
          </a:xfrm>
        </p:spPr>
        <p:txBody>
          <a:bodyPr>
            <a:normAutofit/>
          </a:bodyPr>
          <a:lstStyle/>
          <a:p>
            <a:pPr marL="514350" lvl="0" indent="-514350">
              <a:buAutoNum type="alphaUcPeriod"/>
            </a:pPr>
            <a:r>
              <a:rPr lang="en-US" dirty="0"/>
              <a:t>Hold fast that no man takes your crown </a:t>
            </a:r>
          </a:p>
          <a:p>
            <a:pPr marL="0" lvl="0" indent="0">
              <a:buNone/>
            </a:pPr>
            <a:r>
              <a:rPr lang="en-US" b="1" dirty="0"/>
              <a:t>      Revelation 3:11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B. Run in the race looking to be rewarded</a:t>
            </a:r>
            <a:r>
              <a:rPr lang="en-US" b="1" dirty="0"/>
              <a:t>                            </a:t>
            </a:r>
          </a:p>
          <a:p>
            <a:pPr marL="0" lvl="0" indent="0">
              <a:buNone/>
            </a:pPr>
            <a:r>
              <a:rPr lang="en-US" b="1" dirty="0"/>
              <a:t>    1 Corinthians 9:24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C. Must endure to be saved</a:t>
            </a:r>
            <a:r>
              <a:rPr lang="en-US" b="1" dirty="0"/>
              <a:t> Matthew 10:22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D. God destroys defiled</a:t>
            </a:r>
            <a:r>
              <a:rPr lang="en-US" b="1" dirty="0"/>
              <a:t> </a:t>
            </a:r>
            <a:r>
              <a:rPr lang="en-US" dirty="0"/>
              <a:t>temples</a:t>
            </a:r>
            <a:r>
              <a:rPr lang="en-US" b="1" dirty="0"/>
              <a:t> 1 Corinthians 3:17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E. Can fall from grace </a:t>
            </a:r>
            <a:r>
              <a:rPr lang="en-US" b="1" dirty="0"/>
              <a:t>Galatians 5:4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s://s3.amazonaws.com/rocketstockassets/uploads/2015/12/Spee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14400"/>
            <a:ext cx="434340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82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What</a:t>
            </a:r>
            <a:r>
              <a:rPr lang="en-US" b="1" i="1" dirty="0"/>
              <a:t> </a:t>
            </a:r>
            <a:r>
              <a:rPr lang="en-US" dirty="0"/>
              <a:t>is living every day for Christ?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57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en-US" sz="17600" dirty="0"/>
              <a:t>A. Being obedient </a:t>
            </a:r>
            <a:r>
              <a:rPr lang="en-US" sz="17600" b="1" dirty="0"/>
              <a:t>Ecclesiastes 12:13</a:t>
            </a:r>
            <a:endParaRPr lang="en-US" sz="17600" dirty="0"/>
          </a:p>
          <a:p>
            <a:pPr marL="0" indent="0">
              <a:buNone/>
            </a:pPr>
            <a:r>
              <a:rPr lang="en-US" sz="17600" dirty="0"/>
              <a:t>B. Living worthy of our calling   </a:t>
            </a:r>
          </a:p>
          <a:p>
            <a:pPr marL="0" indent="0">
              <a:buNone/>
            </a:pPr>
            <a:r>
              <a:rPr lang="en-US" sz="17600" b="1" dirty="0"/>
              <a:t>    Ephesians 4:1-3</a:t>
            </a:r>
            <a:endParaRPr lang="en-US" sz="17600" dirty="0"/>
          </a:p>
          <a:p>
            <a:pPr marL="0" indent="0">
              <a:buNone/>
            </a:pPr>
            <a:r>
              <a:rPr lang="en-US" sz="17600" dirty="0"/>
              <a:t>C. Being doers of the word (work) </a:t>
            </a:r>
          </a:p>
          <a:p>
            <a:pPr marL="0" indent="0">
              <a:buNone/>
            </a:pPr>
            <a:r>
              <a:rPr lang="en-US" sz="17600" b="1" dirty="0"/>
              <a:t>     James 1:22 </a:t>
            </a:r>
            <a:endParaRPr lang="en-US" sz="17600" dirty="0"/>
          </a:p>
          <a:p>
            <a:pPr marL="0" indent="0">
              <a:buNone/>
            </a:pPr>
            <a:r>
              <a:rPr lang="en-US" sz="17600" dirty="0"/>
              <a:t>D. Serving with all our heart </a:t>
            </a:r>
          </a:p>
          <a:p>
            <a:pPr marL="0" indent="0">
              <a:buNone/>
            </a:pPr>
            <a:r>
              <a:rPr lang="en-US" sz="17600" b="1" dirty="0"/>
              <a:t>    Deuteronomy 10:12</a:t>
            </a:r>
            <a:endParaRPr lang="en-US" sz="17600" dirty="0"/>
          </a:p>
          <a:p>
            <a:pPr marL="0" indent="0">
              <a:buNone/>
            </a:pPr>
            <a:r>
              <a:rPr lang="en-US" sz="17600" dirty="0"/>
              <a:t>E. Serving Fervently </a:t>
            </a:r>
            <a:r>
              <a:rPr lang="en-US" sz="17600" b="1" dirty="0"/>
              <a:t>Romans 12:11</a:t>
            </a:r>
            <a:endParaRPr lang="en-US" sz="17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s://s3.amazonaws.com/rocketstockassets/uploads/2015/12/Spee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85800"/>
            <a:ext cx="434340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50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382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2 Timothy 4:6-8 KJV</vt:lpstr>
      <vt:lpstr>TAKING TIME TO LIVE  EVERY DAY FOR CHRIST </vt:lpstr>
      <vt:lpstr>INTRODUCTION</vt:lpstr>
      <vt:lpstr>Ingredients for living every day for Christ </vt:lpstr>
      <vt:lpstr>Why should I live every day for Christ?  </vt:lpstr>
      <vt:lpstr>What is living every day for Christ?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4:6-8 KJV</dc:title>
  <dc:creator>Randy</dc:creator>
  <cp:lastModifiedBy>Randy Cole Sims Sr</cp:lastModifiedBy>
  <cp:revision>7</cp:revision>
  <dcterms:created xsi:type="dcterms:W3CDTF">2016-07-13T20:41:40Z</dcterms:created>
  <dcterms:modified xsi:type="dcterms:W3CDTF">2020-05-12T22:41:29Z</dcterms:modified>
</cp:coreProperties>
</file>