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4AA7-8158-410A-B283-6987C630717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DD0-8BC2-40EE-9AEB-4633DE853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4AA7-8158-410A-B283-6987C630717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DD0-8BC2-40EE-9AEB-4633DE853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7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4AA7-8158-410A-B283-6987C630717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DD0-8BC2-40EE-9AEB-4633DE853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1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4AA7-8158-410A-B283-6987C630717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DD0-8BC2-40EE-9AEB-4633DE853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3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4AA7-8158-410A-B283-6987C630717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DD0-8BC2-40EE-9AEB-4633DE853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9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4AA7-8158-410A-B283-6987C630717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DD0-8BC2-40EE-9AEB-4633DE853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4AA7-8158-410A-B283-6987C630717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DD0-8BC2-40EE-9AEB-4633DE853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4AA7-8158-410A-B283-6987C630717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DD0-8BC2-40EE-9AEB-4633DE853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8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4AA7-8158-410A-B283-6987C630717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DD0-8BC2-40EE-9AEB-4633DE853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9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4AA7-8158-410A-B283-6987C630717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DD0-8BC2-40EE-9AEB-4633DE853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3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4AA7-8158-410A-B283-6987C630717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2DD0-8BC2-40EE-9AEB-4633DE853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8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4AA7-8158-410A-B283-6987C6307174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82DD0-8BC2-40EE-9AEB-4633DE853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1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ossbooks.com/book.asp?strongs=H198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Ephesians 4:1-3 (KJV) </a:t>
            </a:r>
            <a:br>
              <a:rPr lang="en-US" dirty="0"/>
            </a:br>
            <a:r>
              <a:rPr lang="en-US" baseline="30000" dirty="0"/>
              <a:t>1 </a:t>
            </a:r>
            <a:r>
              <a:rPr lang="en-US" dirty="0"/>
              <a:t>I therefore, the prisoner of the Lord, beseech you that ye walk worthy of the vocation wherewith ye are called, </a:t>
            </a:r>
            <a:br>
              <a:rPr lang="en-US" dirty="0"/>
            </a:br>
            <a:r>
              <a:rPr lang="en-US" baseline="30000" dirty="0"/>
              <a:t>2 </a:t>
            </a:r>
            <a:r>
              <a:rPr lang="en-US" dirty="0"/>
              <a:t>With all lowliness and meekness, with longsuffering, forbearing one another in love; </a:t>
            </a:r>
            <a:br>
              <a:rPr lang="en-US" dirty="0"/>
            </a:br>
            <a:r>
              <a:rPr lang="en-US" baseline="30000" dirty="0"/>
              <a:t>3 </a:t>
            </a:r>
            <a:r>
              <a:rPr lang="en-US" dirty="0" err="1"/>
              <a:t>Endeavouring</a:t>
            </a:r>
            <a:r>
              <a:rPr lang="en-US" dirty="0"/>
              <a:t> to keep the unity of the Spirit in the bond of peace. 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8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ree Animated GIF Images Team Work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685800"/>
            <a:ext cx="4229099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8382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Ephesians 4:1-3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01552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</a:rPr>
              <a:t>GOD’S TEAM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59E62B-6451-418E-BF5E-43893098768B}"/>
              </a:ext>
            </a:extLst>
          </p:cNvPr>
          <p:cNvSpPr txBox="1"/>
          <p:nvPr/>
        </p:nvSpPr>
        <p:spPr>
          <a:xfrm>
            <a:off x="4343070" y="6273225"/>
            <a:ext cx="4800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www.RandyColeSimsSr.com</a:t>
            </a:r>
          </a:p>
        </p:txBody>
      </p:sp>
    </p:spTree>
    <p:extLst>
      <p:ext uri="{BB962C8B-B14F-4D97-AF65-F5344CB8AC3E}">
        <p14:creationId xmlns:p14="http://schemas.microsoft.com/office/powerpoint/2010/main" val="397234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rgbClr val="FF0000"/>
                </a:solidFill>
              </a:rPr>
              <a:t>HOW DO WE DO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800" b="1" dirty="0"/>
              <a:t>DESIRE EQUALED BY EFFORT!</a:t>
            </a:r>
          </a:p>
          <a:p>
            <a:pPr marL="0" indent="0">
              <a:buNone/>
            </a:pPr>
            <a:endParaRPr lang="en-US" sz="4800" b="1" dirty="0"/>
          </a:p>
          <a:p>
            <a:pPr marL="0" indent="0">
              <a:buNone/>
            </a:pPr>
            <a:r>
              <a:rPr lang="en-US" sz="4800" b="1" dirty="0"/>
              <a:t>2. EQUALITY FOR ALL!</a:t>
            </a:r>
          </a:p>
          <a:p>
            <a:pPr marL="0" indent="0">
              <a:buNone/>
            </a:pPr>
            <a:endParaRPr lang="en-US" sz="4800" b="1" dirty="0"/>
          </a:p>
          <a:p>
            <a:pPr marL="0" indent="0">
              <a:buNone/>
            </a:pPr>
            <a:r>
              <a:rPr lang="en-US" sz="4800" b="1" dirty="0"/>
              <a:t>3. WE FUNCTION AT GOD’S   </a:t>
            </a:r>
          </a:p>
          <a:p>
            <a:pPr marL="0" indent="0">
              <a:buNone/>
            </a:pPr>
            <a:r>
              <a:rPr lang="en-US" sz="4800" b="1" dirty="0"/>
              <a:t>    DIRECTIVE!</a:t>
            </a:r>
          </a:p>
        </p:txBody>
      </p:sp>
    </p:spTree>
    <p:extLst>
      <p:ext uri="{BB962C8B-B14F-4D97-AF65-F5344CB8AC3E}">
        <p14:creationId xmlns:p14="http://schemas.microsoft.com/office/powerpoint/2010/main" val="328433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I</a:t>
            </a:r>
            <a:r>
              <a:rPr lang="en-US" sz="6000" b="1" dirty="0">
                <a:solidFill>
                  <a:srgbClr val="FF0000"/>
                </a:solidFill>
              </a:rPr>
              <a:t>. Desire equaled by effort! </a:t>
            </a:r>
            <a:br>
              <a:rPr lang="en-US" sz="3600" b="1" dirty="0"/>
            </a:br>
            <a:r>
              <a:rPr lang="en-US" sz="3600" b="1" dirty="0"/>
              <a:t>[Ephesians 4:1-3]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A. Deal with the action that must accompany  </a:t>
            </a:r>
          </a:p>
          <a:p>
            <a:pPr marL="0" indent="0">
              <a:buNone/>
            </a:pPr>
            <a:r>
              <a:rPr lang="en-US" dirty="0"/>
              <a:t>      the qualities desired</a:t>
            </a:r>
          </a:p>
          <a:p>
            <a:pPr marL="0" indent="0">
              <a:buNone/>
            </a:pPr>
            <a:r>
              <a:rPr lang="en-US" dirty="0"/>
              <a:t>     1. The qualities of lowliness, meekness, </a:t>
            </a:r>
          </a:p>
          <a:p>
            <a:pPr marL="0" indent="0">
              <a:buNone/>
            </a:pPr>
            <a:r>
              <a:rPr lang="en-US" dirty="0"/>
              <a:t>          longsuffering, forbearing, and love must be </a:t>
            </a:r>
          </a:p>
          <a:p>
            <a:pPr marL="0" indent="0">
              <a:buNone/>
            </a:pPr>
            <a:r>
              <a:rPr lang="en-US" dirty="0"/>
              <a:t>          desired and striven (worked on or towards </a:t>
            </a:r>
          </a:p>
          <a:p>
            <a:pPr marL="0" indent="0">
              <a:buNone/>
            </a:pPr>
            <a:r>
              <a:rPr lang="en-US" dirty="0"/>
              <a:t>          to accomplish) for.</a:t>
            </a:r>
          </a:p>
        </p:txBody>
      </p:sp>
    </p:spTree>
    <p:extLst>
      <p:ext uri="{BB962C8B-B14F-4D97-AF65-F5344CB8AC3E}">
        <p14:creationId xmlns:p14="http://schemas.microsoft.com/office/powerpoint/2010/main" val="95398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/>
              <a:t>II</a:t>
            </a:r>
            <a:r>
              <a:rPr lang="en-US" sz="8000" b="1" dirty="0">
                <a:solidFill>
                  <a:srgbClr val="FF0000"/>
                </a:solidFill>
              </a:rPr>
              <a:t>. INCLUSION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A. </a:t>
            </a:r>
            <a:r>
              <a:rPr lang="en-US" b="1" dirty="0"/>
              <a:t>Philippians 2:3-4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 How can there be unified effort in the midst of disagreement </a:t>
            </a:r>
          </a:p>
          <a:p>
            <a:pPr marL="0" indent="0">
              <a:buNone/>
            </a:pPr>
            <a:r>
              <a:rPr lang="en-US" b="1" dirty="0"/>
              <a:t>     Amos 3:3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1. “Walk” - a primitive root [compare </a:t>
            </a:r>
            <a:r>
              <a:rPr lang="en-US" u="sng" dirty="0">
                <a:hlinkClick r:id="rId2"/>
              </a:rPr>
              <a:t>&lt;H1980&gt;</a:t>
            </a:r>
            <a:r>
              <a:rPr lang="en-US" dirty="0"/>
              <a:t> (</a:t>
            </a:r>
            <a:r>
              <a:rPr lang="en-US" dirty="0" err="1"/>
              <a:t>halak</a:t>
            </a:r>
            <a:r>
              <a:rPr lang="en-US" dirty="0"/>
              <a:t>)]; to </a:t>
            </a:r>
            <a:r>
              <a:rPr lang="en-US" i="1" dirty="0"/>
              <a:t>walk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(literal or figurative); causative </a:t>
            </a:r>
            <a:r>
              <a:rPr lang="en-US" u="sng" dirty="0"/>
              <a:t>to </a:t>
            </a:r>
            <a:r>
              <a:rPr lang="en-US" i="1" u="sng" dirty="0"/>
              <a:t>carry</a:t>
            </a:r>
            <a:r>
              <a:rPr lang="en-US" dirty="0"/>
              <a:t> (in various senses) :- × </a:t>
            </a:r>
          </a:p>
          <a:p>
            <a:pPr marL="0" indent="0">
              <a:buNone/>
            </a:pPr>
            <a:r>
              <a:rPr lang="en-US" dirty="0"/>
              <a:t>         again, away, </a:t>
            </a:r>
            <a:r>
              <a:rPr lang="en-US" u="sng" dirty="0"/>
              <a:t>bear, bring, carry</a:t>
            </a:r>
            <a:r>
              <a:rPr lang="en-US" dirty="0"/>
              <a:t> (away), come (away), depart, </a:t>
            </a:r>
          </a:p>
          <a:p>
            <a:pPr marL="0" indent="0">
              <a:buNone/>
            </a:pPr>
            <a:r>
              <a:rPr lang="en-US" dirty="0"/>
              <a:t>         flow, + follow (-</a:t>
            </a:r>
            <a:r>
              <a:rPr lang="en-US" dirty="0" err="1"/>
              <a:t>ing</a:t>
            </a:r>
            <a:r>
              <a:rPr lang="en-US" dirty="0"/>
              <a:t>), get (away, hence, him), (cause to, make) go    </a:t>
            </a:r>
          </a:p>
          <a:p>
            <a:pPr marL="0" indent="0">
              <a:buNone/>
            </a:pPr>
            <a:r>
              <a:rPr lang="en-US" dirty="0"/>
              <a:t>         (away, -</a:t>
            </a:r>
            <a:r>
              <a:rPr lang="en-US" dirty="0" err="1"/>
              <a:t>ing</a:t>
            </a:r>
            <a:r>
              <a:rPr lang="en-US" dirty="0"/>
              <a:t>, -ne, one's way, out), grow, lead </a:t>
            </a:r>
          </a:p>
          <a:p>
            <a:pPr marL="0" indent="0">
              <a:buNone/>
            </a:pPr>
            <a:r>
              <a:rPr lang="en-US" dirty="0"/>
              <a:t>         (forth), let down, march, prosper, + pursue, </a:t>
            </a:r>
            <a:r>
              <a:rPr lang="en-US" u="sng" dirty="0"/>
              <a:t>cause to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run, spread, take away ([-journey]), vanish, (cause to) walk (-</a:t>
            </a:r>
            <a:r>
              <a:rPr lang="en-US" dirty="0" err="1"/>
              <a:t>ing</a:t>
            </a:r>
            <a:r>
              <a:rPr lang="en-US" dirty="0"/>
              <a:t>), </a:t>
            </a:r>
          </a:p>
          <a:p>
            <a:pPr marL="0" indent="0">
              <a:buNone/>
            </a:pPr>
            <a:r>
              <a:rPr lang="en-US" dirty="0"/>
              <a:t>         wax, × be weak. </a:t>
            </a:r>
            <a:r>
              <a:rPr lang="en-US" b="1" dirty="0"/>
              <a:t>Strong's Talking Greek &amp; Hebrew Dictionary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2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000" b="1" dirty="0"/>
              <a:t>III</a:t>
            </a:r>
            <a:r>
              <a:rPr lang="en-US" sz="8000" b="1" dirty="0">
                <a:solidFill>
                  <a:srgbClr val="FF0000"/>
                </a:solidFill>
              </a:rPr>
              <a:t>. DIRECTION?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endParaRPr lang="en-US" dirty="0"/>
          </a:p>
          <a:p>
            <a:pPr marL="514350" indent="-514350">
              <a:buAutoNum type="alphaUcPeriod"/>
            </a:pPr>
            <a:r>
              <a:rPr lang="en-US" dirty="0"/>
              <a:t>The body’s parts are not all the same but   </a:t>
            </a:r>
          </a:p>
          <a:p>
            <a:pPr marL="0" indent="0">
              <a:buNone/>
            </a:pPr>
            <a:r>
              <a:rPr lang="en-US" dirty="0"/>
              <a:t>      equally important </a:t>
            </a:r>
            <a:r>
              <a:rPr lang="en-US" b="1" dirty="0"/>
              <a:t>Romans 12:4-5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B. Our functioning (or method of operation) is at </a:t>
            </a:r>
          </a:p>
          <a:p>
            <a:pPr marL="0" indent="0">
              <a:buNone/>
            </a:pPr>
            <a:r>
              <a:rPr lang="en-US" dirty="0"/>
              <a:t>     the directive of Jesus Christ </a:t>
            </a:r>
            <a:r>
              <a:rPr lang="en-US" b="1" dirty="0"/>
              <a:t>Colossians 1:18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16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IV. </a:t>
            </a:r>
            <a:r>
              <a:rPr lang="en-US" sz="6000" b="1" dirty="0">
                <a:solidFill>
                  <a:srgbClr val="FF0000"/>
                </a:solidFill>
              </a:rPr>
              <a:t>IT’S NOT ABOUT…, BUT </a:t>
            </a:r>
            <a:br>
              <a:rPr lang="en-US" sz="6000" b="1" dirty="0">
                <a:solidFill>
                  <a:srgbClr val="FF0000"/>
                </a:solidFill>
              </a:rPr>
            </a:br>
            <a:r>
              <a:rPr lang="en-US" sz="6000" b="1" dirty="0">
                <a:solidFill>
                  <a:srgbClr val="FF0000"/>
                </a:solidFill>
              </a:rPr>
              <a:t>IT’S ALL ABOUT HIM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A. </a:t>
            </a:r>
            <a:r>
              <a:rPr lang="en-US" b="1" dirty="0"/>
              <a:t>Romans 15:2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B. In order for something to be put away, it </a:t>
            </a:r>
          </a:p>
          <a:p>
            <a:pPr marL="0" indent="0">
              <a:buNone/>
            </a:pPr>
            <a:r>
              <a:rPr lang="en-US" dirty="0"/>
              <a:t>     must be there in the first place </a:t>
            </a:r>
            <a:r>
              <a:rPr lang="en-US" b="1" dirty="0"/>
              <a:t>Eph. 4:31-32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b="1" dirty="0"/>
              <a:t>Romans 12:10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b="1" dirty="0"/>
              <a:t>Romans 12:16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1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547CF-92DD-4160-9CA6-A5B7FAA6D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BECOME A TEAM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3B133-BFF6-4AE6-800D-1FE35539E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/>
              <a:t>HEAR</a:t>
            </a:r>
            <a:r>
              <a:rPr lang="en-US" sz="3600" dirty="0"/>
              <a:t> the Gospel – </a:t>
            </a:r>
            <a:r>
              <a:rPr lang="en-US" sz="3600" b="1" dirty="0"/>
              <a:t>Romans 10:17</a:t>
            </a:r>
          </a:p>
          <a:p>
            <a:pPr marL="0" indent="0">
              <a:buNone/>
            </a:pPr>
            <a:r>
              <a:rPr lang="en-US" sz="3600" u="sng" dirty="0"/>
              <a:t>BELEIVE</a:t>
            </a:r>
            <a:r>
              <a:rPr lang="en-US" sz="3600" dirty="0"/>
              <a:t> the Gospel / God – </a:t>
            </a:r>
            <a:r>
              <a:rPr lang="en-US" sz="3600" b="1" dirty="0"/>
              <a:t>Hebrews 11:6</a:t>
            </a:r>
          </a:p>
          <a:p>
            <a:pPr marL="0" indent="0">
              <a:buNone/>
            </a:pPr>
            <a:r>
              <a:rPr lang="en-US" sz="3600" u="sng" dirty="0"/>
              <a:t>REPENT</a:t>
            </a:r>
            <a:r>
              <a:rPr lang="en-US" sz="3600" dirty="0"/>
              <a:t> of sins – </a:t>
            </a:r>
            <a:r>
              <a:rPr lang="en-US" sz="3600" b="1" dirty="0"/>
              <a:t>Acts 17:30</a:t>
            </a:r>
          </a:p>
          <a:p>
            <a:pPr marL="0" indent="0">
              <a:buNone/>
            </a:pPr>
            <a:r>
              <a:rPr lang="en-US" sz="3600" u="sng" dirty="0"/>
              <a:t>CONFESS</a:t>
            </a:r>
            <a:r>
              <a:rPr lang="en-US" sz="3600" dirty="0"/>
              <a:t> Jesus Christ – </a:t>
            </a:r>
            <a:r>
              <a:rPr lang="en-US" sz="3600" b="1" dirty="0"/>
              <a:t>Matthew 10:32-33</a:t>
            </a:r>
          </a:p>
          <a:p>
            <a:pPr marL="0" indent="0">
              <a:buNone/>
            </a:pPr>
            <a:r>
              <a:rPr lang="en-US" sz="3600" dirty="0"/>
              <a:t>Be </a:t>
            </a:r>
            <a:r>
              <a:rPr lang="en-US" sz="3600" u="sng" dirty="0"/>
              <a:t>BAPTIZED</a:t>
            </a:r>
            <a:r>
              <a:rPr lang="en-US" sz="3600" dirty="0"/>
              <a:t> – </a:t>
            </a:r>
            <a:r>
              <a:rPr lang="en-US" sz="3600" b="1" dirty="0"/>
              <a:t>Acts 2:38</a:t>
            </a:r>
            <a:r>
              <a:rPr lang="en-US" sz="3600" dirty="0"/>
              <a:t>, </a:t>
            </a:r>
            <a:r>
              <a:rPr lang="en-US" sz="3600" b="1" dirty="0"/>
              <a:t>Galatians 3:26-27</a:t>
            </a:r>
          </a:p>
          <a:p>
            <a:pPr marL="0" indent="0">
              <a:buNone/>
            </a:pPr>
            <a:r>
              <a:rPr lang="en-US" sz="3600" dirty="0"/>
              <a:t>Be </a:t>
            </a:r>
            <a:r>
              <a:rPr lang="en-US" sz="3600" u="sng" dirty="0"/>
              <a:t>FAITHFUL</a:t>
            </a:r>
            <a:r>
              <a:rPr lang="en-US" sz="3600" dirty="0"/>
              <a:t> – </a:t>
            </a:r>
            <a:r>
              <a:rPr lang="en-US" sz="3600" b="1" dirty="0"/>
              <a:t>Revelations 2:10</a:t>
            </a:r>
          </a:p>
        </p:txBody>
      </p:sp>
    </p:spTree>
    <p:extLst>
      <p:ext uri="{BB962C8B-B14F-4D97-AF65-F5344CB8AC3E}">
        <p14:creationId xmlns:p14="http://schemas.microsoft.com/office/powerpoint/2010/main" val="62299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464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TEXT</vt:lpstr>
      <vt:lpstr>PowerPoint Presentation</vt:lpstr>
      <vt:lpstr>HOW DO WE DO IT?</vt:lpstr>
      <vt:lpstr>I. Desire equaled by effort!  [Ephesians 4:1-3] </vt:lpstr>
      <vt:lpstr>II. INCLUSION </vt:lpstr>
      <vt:lpstr>III. DIRECTION? </vt:lpstr>
      <vt:lpstr>IV. IT’S NOT ABOUT…, BUT  IT’S ALL ABOUT HIM </vt:lpstr>
      <vt:lpstr>BECOME A TEAM MEMBER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PULLING TOGETHER SO  WE DON’T PULL APART</dc:title>
  <dc:creator>Randy</dc:creator>
  <cp:lastModifiedBy>Randy Cole Sims Sr</cp:lastModifiedBy>
  <cp:revision>13</cp:revision>
  <dcterms:created xsi:type="dcterms:W3CDTF">2014-03-08T15:10:56Z</dcterms:created>
  <dcterms:modified xsi:type="dcterms:W3CDTF">2020-07-07T22:37:41Z</dcterms:modified>
</cp:coreProperties>
</file>