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0"/>
  </p:notesMasterIdLst>
  <p:sldIdLst>
    <p:sldId id="413" r:id="rId5"/>
    <p:sldId id="401" r:id="rId6"/>
    <p:sldId id="257" r:id="rId7"/>
    <p:sldId id="411" r:id="rId8"/>
    <p:sldId id="4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64" d="100"/>
          <a:sy n="64" d="100"/>
        </p:scale>
        <p:origin x="108" y="144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C59E8A-FC59-559F-F4A8-C20D6622647A}"/>
              </a:ext>
            </a:extLst>
          </p:cNvPr>
          <p:cNvSpPr txBox="1"/>
          <p:nvPr/>
        </p:nvSpPr>
        <p:spPr>
          <a:xfrm>
            <a:off x="580570" y="0"/>
            <a:ext cx="10914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2 Corinthians 8:1-5 ESV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0BE98-9244-21F1-AEE0-DB25265875FD}"/>
              </a:ext>
            </a:extLst>
          </p:cNvPr>
          <p:cNvSpPr txBox="1"/>
          <p:nvPr/>
        </p:nvSpPr>
        <p:spPr>
          <a:xfrm>
            <a:off x="203200" y="1335314"/>
            <a:ext cx="11800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dirty="0"/>
              <a:t> We want you to know, brothers, about the grace of God that has been given among the churches of Macedonia, </a:t>
            </a:r>
            <a:r>
              <a:rPr lang="en-US" sz="3200" b="1" dirty="0">
                <a:solidFill>
                  <a:schemeClr val="bg1"/>
                </a:solidFill>
              </a:rPr>
              <a:t>2</a:t>
            </a:r>
            <a:r>
              <a:rPr lang="en-US" sz="3200" dirty="0"/>
              <a:t> for in a severe test of affliction, their abundance of joy and their extreme poverty have overflowed in a wealth of generosity on their part. </a:t>
            </a:r>
            <a:r>
              <a:rPr lang="en-US" sz="3200" b="1" dirty="0">
                <a:solidFill>
                  <a:schemeClr val="bg1"/>
                </a:solidFill>
              </a:rPr>
              <a:t>3</a:t>
            </a:r>
            <a:r>
              <a:rPr lang="en-US" sz="3200" dirty="0"/>
              <a:t> For they gave according to their means, as I can testify, and beyond their means, of their own accord, </a:t>
            </a:r>
            <a:r>
              <a:rPr lang="en-US" sz="3200" b="1" dirty="0">
                <a:solidFill>
                  <a:schemeClr val="bg1"/>
                </a:solidFill>
              </a:rPr>
              <a:t>4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begging us earnestly for the favor of taking part in the relief of the saints— </a:t>
            </a:r>
            <a:r>
              <a:rPr lang="en-US" sz="3200" b="1" dirty="0">
                <a:solidFill>
                  <a:schemeClr val="bg1"/>
                </a:solidFill>
              </a:rPr>
              <a:t>5</a:t>
            </a:r>
            <a:r>
              <a:rPr lang="en-US" sz="3200" dirty="0"/>
              <a:t> and this, not as we expected, but they gave themselves first to the Lord and then by the will of God to us.</a:t>
            </a:r>
          </a:p>
        </p:txBody>
      </p:sp>
    </p:spTree>
    <p:extLst>
      <p:ext uri="{BB962C8B-B14F-4D97-AF65-F5344CB8AC3E}">
        <p14:creationId xmlns:p14="http://schemas.microsoft.com/office/powerpoint/2010/main" val="37370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9253" y="1673352"/>
            <a:ext cx="7642747" cy="3511296"/>
          </a:xfrm>
        </p:spPr>
        <p:txBody>
          <a:bodyPr/>
          <a:lstStyle/>
          <a:p>
            <a:r>
              <a:rPr lang="en-US" sz="4800" b="1" u="sng" dirty="0">
                <a:solidFill>
                  <a:srgbClr val="FF0000"/>
                </a:solidFill>
              </a:rPr>
              <a:t>Commit </a:t>
            </a:r>
            <a:r>
              <a:rPr lang="en-US" sz="4800" b="1" u="sng" dirty="0">
                <a:solidFill>
                  <a:schemeClr val="tx2">
                    <a:lumMod val="50000"/>
                  </a:schemeClr>
                </a:solidFill>
              </a:rPr>
              <a:t>Yourself to God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Praying - HD Free Motion Graphics - Moving Background Loop - Free Download  on Make a GIF">
            <a:extLst>
              <a:ext uri="{FF2B5EF4-FFF2-40B4-BE49-F238E27FC236}">
                <a16:creationId xmlns:a16="http://schemas.microsoft.com/office/drawing/2014/main" id="{E8A0A474-11BD-5880-BD4A-5D6AC46B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2" y="389877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2C07BB-A7E8-A720-3F6B-70317DCD17F8}"/>
              </a:ext>
            </a:extLst>
          </p:cNvPr>
          <p:cNvSpPr txBox="1"/>
          <p:nvPr/>
        </p:nvSpPr>
        <p:spPr>
          <a:xfrm>
            <a:off x="7669500" y="6147357"/>
            <a:ext cx="565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 Corinthians 8:1-5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</a:rPr>
              <a:t>Commit</a:t>
            </a:r>
            <a:r>
              <a:rPr lang="en-US" sz="6000" b="1" u="sng" dirty="0"/>
              <a:t> Yourself to God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2011680"/>
            <a:ext cx="11941791" cy="4160520"/>
          </a:xfrm>
        </p:spPr>
        <p:txBody>
          <a:bodyPr>
            <a:noAutofit/>
          </a:bodyPr>
          <a:lstStyle/>
          <a:p>
            <a:pPr marL="514350" lvl="0" indent="-514350">
              <a:buAutoNum type="arabicPeriod"/>
            </a:pPr>
            <a:r>
              <a:rPr lang="en-US" sz="3600" b="1" dirty="0"/>
              <a:t>Psalm 37:4-5</a:t>
            </a:r>
            <a:r>
              <a:rPr lang="en-US" sz="3600" dirty="0"/>
              <a:t> – Faith in the Lord gives </a:t>
            </a:r>
            <a:r>
              <a:rPr lang="en-US" sz="3600" dirty="0">
                <a:solidFill>
                  <a:srgbClr val="FF0000"/>
                </a:solidFill>
              </a:rPr>
              <a:t>assurance</a:t>
            </a:r>
            <a:r>
              <a:rPr lang="en-US" sz="3600" dirty="0"/>
              <a:t> that good things will come in our lives.</a:t>
            </a:r>
          </a:p>
          <a:p>
            <a:pPr marL="0" lvl="0" indent="0">
              <a:buNone/>
            </a:pPr>
            <a:r>
              <a:rPr lang="en-US" sz="3600" b="1" dirty="0"/>
              <a:t>   </a:t>
            </a:r>
            <a:r>
              <a:rPr lang="en-US" sz="3600" dirty="0"/>
              <a:t>A</a:t>
            </a:r>
            <a:r>
              <a:rPr lang="en-US" sz="3600" b="1" dirty="0"/>
              <a:t>. Proverbs 3:5-7</a:t>
            </a:r>
            <a:r>
              <a:rPr lang="en-US" sz="3600" dirty="0"/>
              <a:t> – Acknowledge Him...</a:t>
            </a:r>
          </a:p>
          <a:p>
            <a:pPr marL="0" lvl="0" indent="0">
              <a:buNone/>
            </a:pPr>
            <a:r>
              <a:rPr lang="en-US" sz="3600" b="1" dirty="0"/>
              <a:t>   </a:t>
            </a:r>
            <a:r>
              <a:rPr lang="en-US" sz="3600" dirty="0"/>
              <a:t>B</a:t>
            </a:r>
            <a:r>
              <a:rPr lang="en-US" sz="3600" b="1" dirty="0"/>
              <a:t>. Ephesians 3:20-21</a:t>
            </a:r>
            <a:r>
              <a:rPr lang="en-US" sz="3600" dirty="0"/>
              <a:t> – admit your </a:t>
            </a:r>
            <a:r>
              <a:rPr lang="en-US" sz="3600" dirty="0">
                <a:solidFill>
                  <a:srgbClr val="FF0000"/>
                </a:solidFill>
              </a:rPr>
              <a:t>limitations</a:t>
            </a:r>
            <a:r>
              <a:rPr lang="en-US" sz="3600" dirty="0"/>
              <a:t>, but  </a:t>
            </a:r>
          </a:p>
          <a:p>
            <a:pPr marL="0" lvl="0" indent="0">
              <a:buNone/>
            </a:pPr>
            <a:r>
              <a:rPr lang="en-US" sz="3600" dirty="0"/>
              <a:t>       also recognize that He can help you… </a:t>
            </a:r>
          </a:p>
        </p:txBody>
      </p:sp>
    </p:spTree>
    <p:extLst>
      <p:ext uri="{BB962C8B-B14F-4D97-AF65-F5344CB8AC3E}">
        <p14:creationId xmlns:p14="http://schemas.microsoft.com/office/powerpoint/2010/main" val="37603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74D3E-E96F-6207-5876-82875B4B4635}"/>
              </a:ext>
            </a:extLst>
          </p:cNvPr>
          <p:cNvSpPr txBox="1"/>
          <p:nvPr/>
        </p:nvSpPr>
        <p:spPr>
          <a:xfrm>
            <a:off x="152400" y="2090846"/>
            <a:ext cx="118871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3600" dirty="0"/>
              <a:t>2. Make sure you are a Christian </a:t>
            </a:r>
            <a:r>
              <a:rPr lang="en-US" sz="3600" b="1" dirty="0"/>
              <a:t>John 14:6</a:t>
            </a:r>
            <a:endParaRPr lang="en-US" sz="3600" dirty="0"/>
          </a:p>
          <a:p>
            <a:pPr marL="0" lvl="0" indent="0">
              <a:buNone/>
            </a:pPr>
            <a:r>
              <a:rPr lang="en-US" sz="3600" dirty="0"/>
              <a:t>   A. God loves you, </a:t>
            </a:r>
            <a:r>
              <a:rPr lang="en-US" sz="3600" b="1" dirty="0"/>
              <a:t>John 3:16</a:t>
            </a:r>
            <a:r>
              <a:rPr lang="en-US" sz="3600" dirty="0"/>
              <a:t>. How can you love  </a:t>
            </a:r>
          </a:p>
          <a:p>
            <a:pPr marL="0" lvl="0" indent="0">
              <a:buNone/>
            </a:pPr>
            <a:r>
              <a:rPr lang="en-US" sz="3600" dirty="0"/>
              <a:t>        him without </a:t>
            </a:r>
            <a:r>
              <a:rPr lang="en-US" sz="3600" dirty="0">
                <a:solidFill>
                  <a:srgbClr val="FF0000"/>
                </a:solidFill>
              </a:rPr>
              <a:t>obeying</a:t>
            </a:r>
            <a:r>
              <a:rPr lang="en-US" sz="3600" dirty="0"/>
              <a:t> Him? (</a:t>
            </a:r>
            <a:r>
              <a:rPr lang="en-US" sz="3600" b="1" dirty="0"/>
              <a:t>1 John 5:3</a:t>
            </a:r>
            <a:r>
              <a:rPr lang="en-US" sz="3600" dirty="0"/>
              <a:t>)</a:t>
            </a:r>
          </a:p>
          <a:p>
            <a:pPr marL="0" lvl="0" indent="0">
              <a:buNone/>
            </a:pPr>
            <a:r>
              <a:rPr lang="en-US" sz="3600" dirty="0"/>
              <a:t>   B. Put on Christ by faith, repentance, and baptism,   </a:t>
            </a:r>
          </a:p>
          <a:p>
            <a:pPr marL="0" lvl="0" indent="0">
              <a:buNone/>
            </a:pPr>
            <a:r>
              <a:rPr lang="en-US" sz="3600" b="1" dirty="0"/>
              <a:t>       Galatians 3:26-27</a:t>
            </a:r>
            <a:r>
              <a:rPr lang="en-US" sz="3600" dirty="0"/>
              <a:t>, </a:t>
            </a:r>
            <a:r>
              <a:rPr lang="en-US" sz="3600" b="1" dirty="0"/>
              <a:t>Acts 2:37-38</a:t>
            </a:r>
            <a:endParaRPr lang="en-US" sz="3600" dirty="0"/>
          </a:p>
          <a:p>
            <a:pPr marL="0" lvl="0" indent="0">
              <a:buNone/>
            </a:pPr>
            <a:r>
              <a:rPr lang="en-US" sz="3600" dirty="0"/>
              <a:t>   C. Live faithfully / godly life, </a:t>
            </a:r>
            <a:r>
              <a:rPr lang="en-US" sz="3600" b="1" dirty="0"/>
              <a:t>1 John 1:6-7</a:t>
            </a:r>
            <a:r>
              <a:rPr lang="en-US" sz="3600" dirty="0"/>
              <a:t>; </a:t>
            </a:r>
          </a:p>
          <a:p>
            <a:pPr marL="0" lvl="0" indent="0">
              <a:buNone/>
            </a:pPr>
            <a:r>
              <a:rPr lang="en-US" sz="3600" b="1" dirty="0"/>
              <a:t>        1 John 2:3-5</a:t>
            </a:r>
            <a:r>
              <a:rPr lang="en-US" sz="36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90A9A-5261-A710-3365-E5E7F2124A17}"/>
              </a:ext>
            </a:extLst>
          </p:cNvPr>
          <p:cNvSpPr txBox="1"/>
          <p:nvPr/>
        </p:nvSpPr>
        <p:spPr>
          <a:xfrm>
            <a:off x="313899" y="327546"/>
            <a:ext cx="1105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>
                <a:solidFill>
                  <a:srgbClr val="FF0000"/>
                </a:solidFill>
                <a:latin typeface="Elephant" panose="02020904090505020303" pitchFamily="18" charset="0"/>
              </a:rPr>
              <a:t>Commit</a:t>
            </a:r>
            <a:r>
              <a:rPr lang="en-US" sz="6000" b="1" i="1" u="sng" dirty="0">
                <a:latin typeface="Elephant" panose="02020904090505020303" pitchFamily="18" charset="0"/>
              </a:rPr>
              <a:t> Yourself to God</a:t>
            </a:r>
            <a:endParaRPr lang="en-US" sz="6000" i="1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722500-0BC6-29C1-6CE6-7450E20BBE2A}"/>
              </a:ext>
            </a:extLst>
          </p:cNvPr>
          <p:cNvSpPr txBox="1"/>
          <p:nvPr/>
        </p:nvSpPr>
        <p:spPr>
          <a:xfrm>
            <a:off x="1988458" y="2032000"/>
            <a:ext cx="95093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3600" u="sng" dirty="0"/>
              <a:t>HEAR</a:t>
            </a:r>
            <a:r>
              <a:rPr lang="en-US" sz="3600" dirty="0"/>
              <a:t> the Gospel – </a:t>
            </a:r>
            <a:r>
              <a:rPr lang="en-US" sz="3600" b="1" dirty="0"/>
              <a:t>Romans 10:17</a:t>
            </a:r>
          </a:p>
          <a:p>
            <a:pPr marL="0" indent="0">
              <a:buNone/>
            </a:pPr>
            <a:r>
              <a:rPr lang="en-US" sz="3600" u="sng" dirty="0"/>
              <a:t>BELEIVE</a:t>
            </a:r>
            <a:r>
              <a:rPr lang="en-US" sz="3600" dirty="0"/>
              <a:t> the Gospel / God – </a:t>
            </a:r>
            <a:r>
              <a:rPr lang="en-US" sz="3600" b="1" dirty="0"/>
              <a:t>Hebrews 11:6</a:t>
            </a:r>
          </a:p>
          <a:p>
            <a:pPr marL="0" indent="0">
              <a:buNone/>
            </a:pPr>
            <a:r>
              <a:rPr lang="en-US" sz="3600" u="sng" dirty="0"/>
              <a:t>REPENT</a:t>
            </a:r>
            <a:r>
              <a:rPr lang="en-US" sz="3600" dirty="0"/>
              <a:t> of sins – </a:t>
            </a:r>
            <a:r>
              <a:rPr lang="en-US" sz="3600" b="1" dirty="0"/>
              <a:t>Acts 17:30</a:t>
            </a:r>
          </a:p>
          <a:p>
            <a:pPr marL="0" indent="0">
              <a:buNone/>
            </a:pPr>
            <a:r>
              <a:rPr lang="en-US" sz="3600" u="sng" dirty="0"/>
              <a:t>CONFESS</a:t>
            </a:r>
            <a:r>
              <a:rPr lang="en-US" sz="3600" dirty="0"/>
              <a:t> Jesus Christ – </a:t>
            </a:r>
            <a:r>
              <a:rPr lang="en-US" sz="3600" b="1" dirty="0"/>
              <a:t>Matthew 10:32-33</a:t>
            </a:r>
          </a:p>
          <a:p>
            <a:pPr marL="0" indent="0">
              <a:buNone/>
            </a:pPr>
            <a:r>
              <a:rPr lang="en-US" sz="3600" dirty="0"/>
              <a:t>Be </a:t>
            </a:r>
            <a:r>
              <a:rPr lang="en-US" sz="3600" u="sng" dirty="0"/>
              <a:t>BAPTIZED</a:t>
            </a:r>
            <a:r>
              <a:rPr lang="en-US" sz="3600" dirty="0"/>
              <a:t> – </a:t>
            </a:r>
            <a:r>
              <a:rPr lang="en-US" sz="3600" b="1" dirty="0"/>
              <a:t>Acts 2:38</a:t>
            </a:r>
            <a:r>
              <a:rPr lang="en-US" sz="3600" dirty="0"/>
              <a:t>, </a:t>
            </a:r>
            <a:r>
              <a:rPr lang="en-US" sz="3600" b="1" dirty="0"/>
              <a:t>Galatians 3:26-27</a:t>
            </a:r>
          </a:p>
          <a:p>
            <a:pPr marL="0" indent="0">
              <a:buNone/>
            </a:pPr>
            <a:r>
              <a:rPr lang="en-US" sz="3600" dirty="0"/>
              <a:t>Be </a:t>
            </a:r>
            <a:r>
              <a:rPr lang="en-US" sz="3600" u="sng" dirty="0"/>
              <a:t>FAITHFUL</a:t>
            </a:r>
            <a:r>
              <a:rPr lang="en-US" sz="3600" dirty="0"/>
              <a:t> – </a:t>
            </a:r>
            <a:r>
              <a:rPr lang="en-US" sz="3600" b="1" dirty="0"/>
              <a:t>Revelations 2:10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63678-8D20-C440-9A01-103BE05D3965}"/>
              </a:ext>
            </a:extLst>
          </p:cNvPr>
          <p:cNvSpPr txBox="1"/>
          <p:nvPr/>
        </p:nvSpPr>
        <p:spPr>
          <a:xfrm>
            <a:off x="0" y="37737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HOW TO BECOME A CHRISTIAN?</a:t>
            </a:r>
          </a:p>
        </p:txBody>
      </p:sp>
    </p:spTree>
    <p:extLst>
      <p:ext uri="{BB962C8B-B14F-4D97-AF65-F5344CB8AC3E}">
        <p14:creationId xmlns:p14="http://schemas.microsoft.com/office/powerpoint/2010/main" val="5941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{F0DF2FE7-6D28-4DDE-99F8-90799058CD32}tf89080264_win32</Template>
  <TotalTime>41</TotalTime>
  <Words>304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Elephant</vt:lpstr>
      <vt:lpstr>Brush</vt:lpstr>
      <vt:lpstr>PowerPoint Presentation</vt:lpstr>
      <vt:lpstr>Commit Yourself to God </vt:lpstr>
      <vt:lpstr>Commit Yourself to God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 Yourself to God </dc:title>
  <dc:creator>Randy Cole Sims Sr</dc:creator>
  <cp:lastModifiedBy>Randy Cole Sims Sr</cp:lastModifiedBy>
  <cp:revision>2</cp:revision>
  <dcterms:created xsi:type="dcterms:W3CDTF">2022-05-24T17:35:08Z</dcterms:created>
  <dcterms:modified xsi:type="dcterms:W3CDTF">2022-05-24T18:16:56Z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